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3"/>
  </p:notesMasterIdLst>
  <p:sldIdLst>
    <p:sldId id="307" r:id="rId2"/>
  </p:sldIdLst>
  <p:sldSz cx="6858000" cy="9144000" type="screen4x3"/>
  <p:notesSz cx="6888163" cy="100203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xhse ecolcin" initials="ae" lastIdx="2" clrIdx="0">
    <p:extLst>
      <p:ext uri="{19B8F6BF-5375-455C-9EA6-DF929625EA0E}">
        <p15:presenceInfo xmlns:p15="http://schemas.microsoft.com/office/powerpoint/2012/main" userId="S::auxhse@ecolcin.onmicrosoft.com::5d1a87bf-93ce-4d56-aaf1-d3500e020c6b" providerId="AD"/>
      </p:ext>
    </p:extLst>
  </p:cmAuthor>
  <p:cmAuthor id="2" name="auxhse" initials="a" lastIdx="1" clrIdx="1">
    <p:extLst>
      <p:ext uri="{19B8F6BF-5375-455C-9EA6-DF929625EA0E}">
        <p15:presenceInfo xmlns:p15="http://schemas.microsoft.com/office/powerpoint/2012/main" userId="auxhse" providerId="None"/>
      </p:ext>
    </p:extLst>
  </p:cmAuthor>
  <p:cmAuthor id="3" name="ambiental" initials="a" lastIdx="1" clrIdx="2">
    <p:extLst>
      <p:ext uri="{19B8F6BF-5375-455C-9EA6-DF929625EA0E}">
        <p15:presenceInfo xmlns:p15="http://schemas.microsoft.com/office/powerpoint/2012/main" userId="S-1-5-21-2213857697-536864635-3696935545-11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74D0"/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2" autoAdjust="0"/>
  </p:normalViewPr>
  <p:slideViewPr>
    <p:cSldViewPr>
      <p:cViewPr>
        <p:scale>
          <a:sx n="87" d="100"/>
          <a:sy n="87" d="100"/>
        </p:scale>
        <p:origin x="522" y="-438"/>
      </p:cViewPr>
      <p:guideLst>
        <p:guide orient="horz" pos="2880"/>
        <p:guide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9" y="4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CCD65-46C6-4049-B10F-C656807823F8}" type="datetimeFigureOut">
              <a:rPr lang="es-CO" smtClean="0"/>
              <a:t>5/06/2021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9" y="4759329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9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BB177-3046-487F-9263-A44021068C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9826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035175" y="750888"/>
            <a:ext cx="2817813" cy="3757612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B177-3046-487F-9263-A44021068C86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1199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978D2-3523-466E-A0BB-D38CB97E9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4CC3D5-EE9D-41F0-8382-0D43ABE5B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36E094-B6DC-4CE9-95A1-65776DD9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D01D-4F53-49FA-954D-3DAEF200E6D3}" type="datetimeFigureOut">
              <a:rPr lang="es-CO" smtClean="0"/>
              <a:t>5/06/2021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DD96C4-90C0-4452-A6E1-323DBF665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B34034-73BE-4B76-A4AF-B65AD42C9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02CD-1763-477D-805A-AC430C0B798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302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D22E1-7084-408C-AF42-A450F04D3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49C052-A3A8-4570-8333-032B70717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2D50C0-79EB-40C2-B346-86583F474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D01D-4F53-49FA-954D-3DAEF200E6D3}" type="datetimeFigureOut">
              <a:rPr lang="es-CO" smtClean="0"/>
              <a:t>5/06/2021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352B3C-08B1-430C-9916-EB769539B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8846AC-D6A2-4B20-A8AB-2A813A018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02CD-1763-477D-805A-AC430C0B798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7087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D9CFB6-4AF5-4A2F-A789-C7FC1781C6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63040D-C3A4-42CB-9A1D-AC2DA1022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BE5BD0-3778-4ECE-B45B-A2F976B0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D01D-4F53-49FA-954D-3DAEF200E6D3}" type="datetimeFigureOut">
              <a:rPr lang="es-CO" smtClean="0"/>
              <a:t>5/06/2021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20707F-E262-472D-ACD2-749BC980F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EEFC52-2F90-418C-94F1-96FB51ABD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02CD-1763-477D-805A-AC430C0B798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541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761764-DEA8-431A-B57E-3D923B42B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D24EB3-528C-46BE-9FD7-6B3F75937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E7A845-228D-4114-9607-C1E2C8473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D01D-4F53-49FA-954D-3DAEF200E6D3}" type="datetimeFigureOut">
              <a:rPr lang="es-CO" smtClean="0"/>
              <a:t>5/06/2021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B405FE-6486-4F32-BC86-7FC94A7A3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D8EDBB-F094-43D2-86D4-6B7A68D0B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02CD-1763-477D-805A-AC430C0B798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4552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FD14BB-7A11-490B-856B-0D0BD636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89D66E-5FBC-4F26-969D-919F9626D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E67805-D07C-48B5-A5AB-B288D51DE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D01D-4F53-49FA-954D-3DAEF200E6D3}" type="datetimeFigureOut">
              <a:rPr lang="es-CO" smtClean="0"/>
              <a:t>5/06/2021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7118AA-AB65-43A6-8BFC-FDF5BAD23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7BCAF5-2B48-4D0C-8205-6CA156EE1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02CD-1763-477D-805A-AC430C0B798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1360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07FE6B-FCAB-4F64-A1D3-F510B2471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8CA0FD-C75C-4D30-B4F8-BBEC634563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AD9FD0-B8CE-437C-8116-72ABF635E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D294F0-35D6-4FD4-AB91-6F40F106B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D01D-4F53-49FA-954D-3DAEF200E6D3}" type="datetimeFigureOut">
              <a:rPr lang="es-CO" smtClean="0"/>
              <a:t>5/06/2021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984148-0E50-4C14-B3D1-24A977BF3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4A1FE1-6B1C-443D-8385-1C3825B9B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02CD-1763-477D-805A-AC430C0B798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45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3224C-A011-4992-AB04-FBD633C04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EBC36D-9754-47A5-9E0E-B587794BF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601514-4D64-4F31-98D2-BED395BF1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A824AE3-73B9-4AE0-B25F-C34FC072F6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EF1E014-4439-433B-812A-B02924331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6C23C9E-F76B-40BA-98E0-11457C3DB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D01D-4F53-49FA-954D-3DAEF200E6D3}" type="datetimeFigureOut">
              <a:rPr lang="es-CO" smtClean="0"/>
              <a:t>5/06/2021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51C4D6E-28D8-430A-86B0-0A7E61625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7808F84-D6B3-45AA-8521-B76F7AE9A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02CD-1763-477D-805A-AC430C0B798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320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65A596-0E0C-421F-B53F-8E6336C04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A0BC71B-EA59-4565-A853-0E356CFB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D01D-4F53-49FA-954D-3DAEF200E6D3}" type="datetimeFigureOut">
              <a:rPr lang="es-CO" smtClean="0"/>
              <a:t>5/06/2021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3DA1986-D49C-4E52-9ADF-C8BD4DF06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0C538A-3B51-4433-9CE9-970A18A8D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02CD-1763-477D-805A-AC430C0B798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6593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043FC89-FD27-4FA2-AC3F-49E7E87F9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D01D-4F53-49FA-954D-3DAEF200E6D3}" type="datetimeFigureOut">
              <a:rPr lang="es-CO" smtClean="0"/>
              <a:t>5/06/2021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1705153-4979-4D9B-B0C4-33A559D2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BCE3B97-5910-44C1-9F6E-BB7040E5E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02CD-1763-477D-805A-AC430C0B798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8291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9E43B2-5EC3-4A93-A567-CC1EE6EC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1931D9-7AB6-4350-AF1B-817B26DCC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2F9D0D-DE31-4BE6-8660-80F3C4E6A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3344CB-FE88-4081-B30B-E872A2394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D01D-4F53-49FA-954D-3DAEF200E6D3}" type="datetimeFigureOut">
              <a:rPr lang="es-CO" smtClean="0"/>
              <a:t>5/06/2021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D01E51-00CF-4ACF-8BE9-209537067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09CA03-CEE7-4F3D-A99B-AAA89D86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02CD-1763-477D-805A-AC430C0B798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1528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5AC0B-ED8B-442B-A279-08BB55D70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6F56B4-27BE-4157-99BE-F6B1D4FEC2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BA2285-F5F9-456B-AB7A-9932B5E67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F3E49E-6948-457E-9BB7-06DEF66C1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D01D-4F53-49FA-954D-3DAEF200E6D3}" type="datetimeFigureOut">
              <a:rPr lang="es-CO" smtClean="0"/>
              <a:t>5/06/2021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D5E4C4-08F6-40F9-A78A-C98C1C96C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6D7515-1520-49AA-A497-BFD91977A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02CD-1763-477D-805A-AC430C0B798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6639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1150D9-5824-4CD5-8CC4-ECDE0DB0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517527-E14A-470D-A102-E169599EE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568F1F-A87B-4956-B824-A33DD8508D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2D01D-4F53-49FA-954D-3DAEF200E6D3}" type="datetimeFigureOut">
              <a:rPr lang="es-CO" smtClean="0"/>
              <a:t>5/06/2021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15686F-B3A1-41A8-B385-200F811029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6E618-21DC-4135-96DE-60333438DF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602CD-1763-477D-805A-AC430C0B798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6294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hyperlink" Target="https://www.worldenvironmentday.global/es" TargetMode="External"/><Relationship Id="rId4" Type="http://schemas.openxmlformats.org/officeDocument/2006/relationships/image" Target="../media/image2.jpe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5">
                <a:lumMod val="20000"/>
                <a:lumOff val="80000"/>
              </a:schemeClr>
            </a:gs>
            <a:gs pos="61000">
              <a:srgbClr val="9BCBF8"/>
            </a:gs>
            <a:gs pos="100000">
              <a:schemeClr val="accent5"/>
            </a:gs>
            <a:gs pos="1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4 Rectángulo"/>
          <p:cNvSpPr/>
          <p:nvPr/>
        </p:nvSpPr>
        <p:spPr>
          <a:xfrm>
            <a:off x="1023145" y="8219136"/>
            <a:ext cx="47375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>
                <a:latin typeface="Arial" pitchFamily="34" charset="0"/>
                <a:cs typeface="Arial" pitchFamily="34" charset="0"/>
              </a:rPr>
              <a:t>  </a:t>
            </a:r>
            <a:r>
              <a:rPr lang="es-ES_tradnl" sz="1600" b="1" dirty="0">
                <a:latin typeface="Arial" pitchFamily="34" charset="0"/>
                <a:cs typeface="Arial" pitchFamily="34" charset="0"/>
              </a:rPr>
              <a:t>Coord</a:t>
            </a:r>
            <a:r>
              <a:rPr lang="es-ES_tradnl" b="1" dirty="0">
                <a:latin typeface="Arial" pitchFamily="34" charset="0"/>
                <a:cs typeface="Arial" pitchFamily="34" charset="0"/>
              </a:rPr>
              <a:t>. </a:t>
            </a:r>
            <a:r>
              <a:rPr lang="es-ES_tradnl" sz="1600" b="1" dirty="0">
                <a:latin typeface="Arial" pitchFamily="34" charset="0"/>
                <a:cs typeface="Arial" pitchFamily="34" charset="0"/>
              </a:rPr>
              <a:t>HSEQ</a:t>
            </a:r>
            <a:r>
              <a:rPr lang="es-ES_tradnl" b="1" dirty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s-ES_tradnl" sz="1600" b="1" dirty="0">
                <a:latin typeface="Arial" pitchFamily="34" charset="0"/>
                <a:cs typeface="Arial" pitchFamily="34" charset="0"/>
              </a:rPr>
              <a:t>Gerente</a:t>
            </a:r>
            <a:r>
              <a:rPr lang="es-ES_tradnl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600" b="1" dirty="0">
                <a:latin typeface="Arial" pitchFamily="34" charset="0"/>
                <a:cs typeface="Arial" pitchFamily="34" charset="0"/>
              </a:rPr>
              <a:t>General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026879" y="77831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 </a:t>
            </a:r>
          </a:p>
        </p:txBody>
      </p:sp>
      <p:sp>
        <p:nvSpPr>
          <p:cNvPr id="19" name="14 Rectángulo">
            <a:extLst>
              <a:ext uri="{FF2B5EF4-FFF2-40B4-BE49-F238E27FC236}">
                <a16:creationId xmlns:a16="http://schemas.microsoft.com/office/drawing/2014/main" id="{DFD026F6-5591-4D51-B13A-BB705C5BA972}"/>
              </a:ext>
            </a:extLst>
          </p:cNvPr>
          <p:cNvSpPr/>
          <p:nvPr/>
        </p:nvSpPr>
        <p:spPr>
          <a:xfrm>
            <a:off x="2420888" y="7880582"/>
            <a:ext cx="21030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b="1" dirty="0">
                <a:latin typeface="Arial" pitchFamily="34" charset="0"/>
                <a:cs typeface="Arial" pitchFamily="34" charset="0"/>
              </a:rPr>
              <a:t>CORDIALMENTE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890994" y="399555"/>
            <a:ext cx="30018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BOLETIN HSEQ N°96</a:t>
            </a:r>
          </a:p>
          <a:p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941168" y="143811"/>
            <a:ext cx="15701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Fecha:05/06/2021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74527" y="938164"/>
            <a:ext cx="889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LM-75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6C77645-783F-417D-8D95-7F8BA8241E39}"/>
              </a:ext>
            </a:extLst>
          </p:cNvPr>
          <p:cNvSpPr txBox="1"/>
          <p:nvPr/>
        </p:nvSpPr>
        <p:spPr>
          <a:xfrm>
            <a:off x="6636815" y="1254340"/>
            <a:ext cx="306587" cy="247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J"/>
            </a:pPr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4A82D58-D478-4C46-B8D1-C722D254FD21}"/>
              </a:ext>
            </a:extLst>
          </p:cNvPr>
          <p:cNvSpPr/>
          <p:nvPr/>
        </p:nvSpPr>
        <p:spPr>
          <a:xfrm>
            <a:off x="378465" y="1058089"/>
            <a:ext cx="618790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>
                <a:ln w="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 MUNDIAL DEL AMBIENTE </a:t>
            </a:r>
            <a:endParaRPr lang="es-ES" sz="2400" b="1" cap="none" spc="0" dirty="0">
              <a:ln w="0"/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A5431D5-BE0C-411F-8B8D-CAE174EEF515}"/>
              </a:ext>
            </a:extLst>
          </p:cNvPr>
          <p:cNvSpPr txBox="1"/>
          <p:nvPr/>
        </p:nvSpPr>
        <p:spPr>
          <a:xfrm>
            <a:off x="93953" y="1617329"/>
            <a:ext cx="653480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800" dirty="0">
                <a:solidFill>
                  <a:srgbClr val="274E1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</a:t>
            </a:r>
            <a:r>
              <a:rPr lang="es-CO" sz="1800" b="1" dirty="0">
                <a:solidFill>
                  <a:srgbClr val="274E1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Día Mundial del  Ambiente</a:t>
            </a:r>
            <a:r>
              <a:rPr lang="es-CO" sz="1800" dirty="0">
                <a:solidFill>
                  <a:srgbClr val="274E1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 se celebra anualmente cada 5 de junio, es la fecha más importante del año para celebrar nuestro medio ambiente y aumentar los esfuerzos globales en la protección del planeta. </a:t>
            </a:r>
            <a:endParaRPr lang="es-CO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800" dirty="0">
                <a:solidFill>
                  <a:srgbClr val="274E1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emergencia climática, la perdida de la naturaleza y la mortífera contaminación amenazan con destruir nuestro hogar y erradicar varios de los millones de especies que comparten este hermoso planeta con nosotros. </a:t>
            </a:r>
          </a:p>
          <a:p>
            <a:pPr algn="just"/>
            <a:endParaRPr lang="es-CO" dirty="0">
              <a:solidFill>
                <a:srgbClr val="274E1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800" dirty="0">
                <a:solidFill>
                  <a:srgbClr val="274E1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Pero esta degradación no es inevitable, tenemos el poder y el conocimiento para revertir los daños y restaurar la Tierra, si actuamos ahora. </a:t>
            </a:r>
          </a:p>
          <a:p>
            <a:pPr algn="just"/>
            <a:endParaRPr lang="es-CO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CO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CO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CO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CO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CO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 PODEMOS APORTAR, LA TIERRA NECESITA AYUDA</a:t>
            </a:r>
          </a:p>
          <a:p>
            <a:pPr algn="ctr"/>
            <a:endParaRPr lang="es-CO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4759CCFC-5CD2-4184-8D1A-8941124109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3" y="5350405"/>
            <a:ext cx="2241470" cy="1495602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086DF6F-6F2D-4DF2-88B5-EAD0B50371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423" y="5325402"/>
            <a:ext cx="2658849" cy="1495602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22C183DA-D4A6-4CA4-BEB1-93316840141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75" b="1102"/>
          <a:stretch/>
        </p:blipFill>
        <p:spPr>
          <a:xfrm>
            <a:off x="4435875" y="5324591"/>
            <a:ext cx="2354233" cy="1472821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601C7FCB-361C-4664-8040-2ED413A463B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8778" b="67889" l="32500" r="37533">
                        <a14:foregroundMark x1="35197" y1="40000" x2="35197" y2="40000"/>
                        <a14:foregroundMark x1="35164" y1="38778" x2="35164" y2="38778"/>
                        <a14:foregroundMark x1="35921" y1="65667" x2="35921" y2="65667"/>
                        <a14:foregroundMark x1="35921" y1="67889" x2="35921" y2="67889"/>
                      </a14:backgroundRemoval>
                    </a14:imgEffect>
                  </a14:imgLayer>
                </a14:imgProps>
              </a:ext>
            </a:extLst>
          </a:blip>
          <a:srcRect l="31900" t="37486" r="61805" b="30231"/>
          <a:stretch/>
        </p:blipFill>
        <p:spPr>
          <a:xfrm>
            <a:off x="5726239" y="7494647"/>
            <a:ext cx="1131761" cy="1718526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0FC48C0C-6E2F-4BB4-808A-BBC46735635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889" b="96889" l="9778" r="89778">
                        <a14:foregroundMark x1="50667" y1="4889" x2="50667" y2="4889"/>
                        <a14:foregroundMark x1="51111" y1="91111" x2="51111" y2="91111"/>
                        <a14:foregroundMark x1="21778" y1="76889" x2="21778" y2="76889"/>
                        <a14:foregroundMark x1="25333" y1="82222" x2="25333" y2="82222"/>
                        <a14:foregroundMark x1="26222" y1="84444" x2="26222" y2="84444"/>
                        <a14:foregroundMark x1="28889" y1="90222" x2="28889" y2="90222"/>
                        <a14:foregroundMark x1="33333" y1="91111" x2="33333" y2="91111"/>
                        <a14:foregroundMark x1="34667" y1="94222" x2="34667" y2="94222"/>
                        <a14:foregroundMark x1="39111" y1="94667" x2="39111" y2="94667"/>
                        <a14:foregroundMark x1="44000" y1="96000" x2="44000" y2="96000"/>
                        <a14:foregroundMark x1="50222" y1="96889" x2="50222" y2="96889"/>
                        <a14:foregroundMark x1="51556" y1="95556" x2="51556" y2="95556"/>
                        <a14:foregroundMark x1="54667" y1="96444" x2="54667" y2="96444"/>
                        <a14:foregroundMark x1="59111" y1="94222" x2="59111" y2="94222"/>
                        <a14:foregroundMark x1="64889" y1="94222" x2="64889" y2="94222"/>
                        <a14:foregroundMark x1="70667" y1="91556" x2="70667" y2="91556"/>
                        <a14:foregroundMark x1="72444" y1="87556" x2="72444" y2="87556"/>
                        <a14:foregroundMark x1="76000" y1="84444" x2="76000" y2="84444"/>
                        <a14:foregroundMark x1="72444" y1="82222" x2="72444" y2="82222"/>
                        <a14:foregroundMark x1="80000" y1="79111" x2="80000" y2="79111"/>
                        <a14:foregroundMark x1="67111" y1="71111" x2="67111" y2="71111"/>
                        <a14:foregroundMark x1="55111" y1="76444" x2="55111" y2="76444"/>
                        <a14:foregroundMark x1="50667" y1="79111" x2="50667" y2="79111"/>
                        <a14:foregroundMark x1="45778" y1="76444" x2="45778" y2="76444"/>
                        <a14:foregroundMark x1="39111" y1="72889" x2="39111" y2="72889"/>
                        <a14:foregroundMark x1="33333" y1="69778" x2="33333" y2="69778"/>
                        <a14:backgroundMark x1="69333" y1="84444" x2="69333" y2="84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99"/>
            <a:ext cx="918665" cy="918665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id="{B3566126-DC13-4071-BBED-F546C2B0EA70}"/>
              </a:ext>
            </a:extLst>
          </p:cNvPr>
          <p:cNvSpPr txBox="1"/>
          <p:nvPr/>
        </p:nvSpPr>
        <p:spPr>
          <a:xfrm>
            <a:off x="77694" y="8874619"/>
            <a:ext cx="3626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i="1" dirty="0">
                <a:solidFill>
                  <a:srgbClr val="2074D0"/>
                </a:solidFill>
              </a:rPr>
              <a:t>Fuente: </a:t>
            </a:r>
            <a:r>
              <a:rPr lang="es-CO" sz="1600" i="1" dirty="0" err="1">
                <a:solidFill>
                  <a:schemeClr val="accent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World</a:t>
            </a:r>
            <a:r>
              <a:rPr lang="es-CO" sz="1600" i="1" dirty="0">
                <a:solidFill>
                  <a:schemeClr val="accent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CO" sz="1600" i="1" dirty="0" err="1">
                <a:solidFill>
                  <a:schemeClr val="accent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Environment</a:t>
            </a:r>
            <a:r>
              <a:rPr lang="es-CO" sz="1600" i="1" dirty="0">
                <a:solidFill>
                  <a:schemeClr val="accent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CO" sz="1600" i="1" dirty="0">
                <a:solidFill>
                  <a:srgbClr val="2074D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Day</a:t>
            </a:r>
            <a:endParaRPr lang="es-CO" sz="1600" i="1" dirty="0">
              <a:solidFill>
                <a:srgbClr val="2074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59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14210</TotalTime>
  <Words>132</Words>
  <Application>Microsoft Office PowerPoint</Application>
  <PresentationFormat>Presentación en pantalla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Usuario1 Ecolcin</dc:creator>
  <cp:lastModifiedBy>ambiental</cp:lastModifiedBy>
  <cp:revision>454</cp:revision>
  <cp:lastPrinted>2020-01-15T14:43:22Z</cp:lastPrinted>
  <dcterms:created xsi:type="dcterms:W3CDTF">2013-06-05T17:13:46Z</dcterms:created>
  <dcterms:modified xsi:type="dcterms:W3CDTF">2021-06-05T15:54:08Z</dcterms:modified>
</cp:coreProperties>
</file>